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67" r:id="rId5"/>
    <p:sldId id="278" r:id="rId6"/>
    <p:sldId id="258" r:id="rId7"/>
    <p:sldId id="268" r:id="rId8"/>
    <p:sldId id="269" r:id="rId9"/>
    <p:sldId id="259" r:id="rId10"/>
    <p:sldId id="279" r:id="rId11"/>
    <p:sldId id="270" r:id="rId12"/>
    <p:sldId id="260" r:id="rId13"/>
    <p:sldId id="280" r:id="rId14"/>
    <p:sldId id="271" r:id="rId15"/>
    <p:sldId id="261" r:id="rId16"/>
    <p:sldId id="281" r:id="rId17"/>
    <p:sldId id="272" r:id="rId18"/>
    <p:sldId id="262" r:id="rId19"/>
    <p:sldId id="282" r:id="rId20"/>
    <p:sldId id="273" r:id="rId21"/>
    <p:sldId id="263" r:id="rId22"/>
    <p:sldId id="283" r:id="rId23"/>
    <p:sldId id="274" r:id="rId24"/>
    <p:sldId id="264" r:id="rId25"/>
    <p:sldId id="284" r:id="rId26"/>
    <p:sldId id="275" r:id="rId27"/>
    <p:sldId id="265" r:id="rId28"/>
    <p:sldId id="285" r:id="rId29"/>
    <p:sldId id="276" r:id="rId30"/>
    <p:sldId id="266" r:id="rId31"/>
    <p:sldId id="28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46" d="100"/>
          <a:sy n="46" d="100"/>
        </p:scale>
        <p:origin x="-2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521E6-3188-4A7D-9C73-2307FA879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6781B-2628-4023-A53D-B5B539AA1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1CA43-3E29-4F53-9592-C09804795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19DA0-8750-4BB0-AE8B-080937C43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F581F-36C6-4E80-B42D-7BB50D089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ABD50-2C3C-4500-8541-8E350BD0E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47E8F-E5C2-4C0E-B828-3F805276F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E3E32-E6B0-4F23-9C75-7E5918B75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1A3F1-1C99-40F4-89DD-FDC20F6CB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D803B-377B-42F2-9C2E-7B83D955C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03CC5-E04B-4564-A765-F7D36E365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E5050-0858-4150-B7AE-34EDCA89D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30580-4C10-48BA-AF0C-EFF707498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00"/>
            </a:gs>
            <a:gs pos="50000">
              <a:srgbClr val="99FF33"/>
            </a:gs>
            <a:gs pos="100000">
              <a:srgbClr val="FF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DBED3CB4-BA0F-429A-88CE-456755378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971800"/>
            <a:ext cx="7772400" cy="1143000"/>
          </a:xfrm>
        </p:spPr>
        <p:txBody>
          <a:bodyPr/>
          <a:lstStyle/>
          <a:p>
            <a:pPr eaLnBrk="1" hangingPunct="1"/>
            <a:r>
              <a:rPr lang="en-US" sz="5400" b="1" smtClean="0"/>
              <a:t>Vocabulary</a:t>
            </a:r>
            <a:br>
              <a:rPr lang="en-US" sz="5400" b="1" smtClean="0"/>
            </a:br>
            <a:r>
              <a:rPr lang="en-US" sz="5400" b="1" smtClean="0"/>
              <a:t>Level F</a:t>
            </a:r>
            <a:br>
              <a:rPr lang="en-US" sz="5400" b="1" smtClean="0"/>
            </a:br>
            <a:r>
              <a:rPr lang="en-US" sz="5400" b="1" smtClean="0"/>
              <a:t> Unit 4 </a:t>
            </a:r>
            <a:br>
              <a:rPr lang="en-US" sz="5400" b="1" smtClean="0"/>
            </a:br>
            <a:r>
              <a:rPr lang="en-US" sz="5400" b="1" smtClean="0"/>
              <a:t>Part B</a:t>
            </a:r>
            <a:br>
              <a:rPr lang="en-US" sz="5400" b="1" smtClean="0"/>
            </a:br>
            <a:endParaRPr lang="en-US" sz="5400" b="1" smtClean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"/>
          </a:xfrm>
        </p:spPr>
        <p:txBody>
          <a:bodyPr/>
          <a:lstStyle/>
          <a:p>
            <a:endParaRPr lang="en-US" sz="4000" smtClean="0"/>
          </a:p>
        </p:txBody>
      </p:sp>
      <p:sp>
        <p:nvSpPr>
          <p:cNvPr id="24578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648200" y="762000"/>
            <a:ext cx="3810000" cy="2667000"/>
          </a:xfrm>
        </p:spPr>
        <p:txBody>
          <a:bodyPr/>
          <a:lstStyle/>
          <a:p>
            <a:endParaRPr lang="en-US" sz="2400" smtClean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4648200" y="3581400"/>
            <a:ext cx="3810000" cy="2590800"/>
          </a:xfrm>
        </p:spPr>
        <p:txBody>
          <a:bodyPr/>
          <a:lstStyle/>
          <a:p>
            <a:endParaRPr lang="en-US" sz="2400" smtClean="0"/>
          </a:p>
        </p:txBody>
      </p:sp>
      <p:sp>
        <p:nvSpPr>
          <p:cNvPr id="24580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685800" y="1295400"/>
            <a:ext cx="38100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smtClean="0"/>
              <a:t>    Most people do not like to be around </a:t>
            </a:r>
            <a:r>
              <a:rPr lang="en-US" sz="2800" b="1" u="sng" smtClean="0"/>
              <a:t>querulous</a:t>
            </a:r>
            <a:r>
              <a:rPr lang="en-US" sz="2800" smtClean="0"/>
              <a:t> individuals because they create a pessimistic atmosphere.</a:t>
            </a:r>
          </a:p>
        </p:txBody>
      </p:sp>
      <p:pic>
        <p:nvPicPr>
          <p:cNvPr id="24581" name="Picture 10" descr="cartoons%20complain%2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52400"/>
            <a:ext cx="29146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2" descr="stop_complaini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505200"/>
            <a:ext cx="33813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remonstrate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Definition: To argue or plead with someone against something, protest against, object to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No matter how much the court defendant plead his case, his </a:t>
            </a:r>
            <a:r>
              <a:rPr lang="en-US" b="1" u="sng" smtClean="0"/>
              <a:t>remonstrating</a:t>
            </a:r>
            <a:r>
              <a:rPr lang="en-US" smtClean="0"/>
              <a:t> did not persuade the judge.</a:t>
            </a: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Remonstrate</a:t>
            </a:r>
          </a:p>
        </p:txBody>
      </p:sp>
      <p:pic>
        <p:nvPicPr>
          <p:cNvPr id="26626" name="Picture 4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90800" y="1676400"/>
            <a:ext cx="3810000" cy="4114800"/>
          </a:xfrm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remonstrate</a:t>
            </a:r>
          </a:p>
        </p:txBody>
      </p:sp>
      <p:sp>
        <p:nvSpPr>
          <p:cNvPr id="27650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7651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   </a:t>
            </a:r>
          </a:p>
          <a:p>
            <a:pPr>
              <a:buFontTx/>
              <a:buNone/>
            </a:pPr>
            <a:r>
              <a:rPr lang="en-US" smtClean="0"/>
              <a:t>   The school counselor </a:t>
            </a:r>
            <a:r>
              <a:rPr lang="en-US" b="1" u="sng" smtClean="0"/>
              <a:t>remonstrated</a:t>
            </a:r>
            <a:r>
              <a:rPr lang="en-US" smtClean="0"/>
              <a:t> for the student the reasons why he should take math in his senior year.</a:t>
            </a:r>
          </a:p>
        </p:txBody>
      </p:sp>
      <p:pic>
        <p:nvPicPr>
          <p:cNvPr id="27652" name="Picture 7" descr="Counse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3622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repudiate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Definition: To disown, reject or deny the validity of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We </a:t>
            </a:r>
            <a:r>
              <a:rPr lang="en-US" b="1" u="sng" smtClean="0"/>
              <a:t>repudiate</a:t>
            </a:r>
            <a:r>
              <a:rPr lang="en-US" smtClean="0"/>
              <a:t> having any connection with the sales department that was selling phony designer bags.</a:t>
            </a: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Repudiate</a:t>
            </a:r>
          </a:p>
        </p:txBody>
      </p:sp>
      <p:pic>
        <p:nvPicPr>
          <p:cNvPr id="29698" name="Picture 4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743200" y="1752600"/>
            <a:ext cx="3810000" cy="4114800"/>
          </a:xfrm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repudiate</a:t>
            </a:r>
          </a:p>
        </p:txBody>
      </p:sp>
      <p:sp>
        <p:nvSpPr>
          <p:cNvPr id="30722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0723" name="Picture 7" descr="stoptorture11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438400"/>
            <a:ext cx="40386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8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r>
              <a:rPr lang="en-US" smtClean="0"/>
              <a:t>Countries all over the world </a:t>
            </a:r>
            <a:r>
              <a:rPr lang="en-US" b="1" u="sng" smtClean="0"/>
              <a:t>repudiate</a:t>
            </a:r>
            <a:r>
              <a:rPr lang="en-US" smtClean="0"/>
              <a:t> the policy of using torture as a part of interrogation. </a:t>
            </a: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Resilient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Definition: able to return to an original shape or form; able to recover quickly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Boxers must be </a:t>
            </a:r>
            <a:r>
              <a:rPr lang="en-US" b="1" u="sng" smtClean="0"/>
              <a:t>resilient</a:t>
            </a:r>
            <a:r>
              <a:rPr lang="en-US" smtClean="0"/>
              <a:t> not only to win the fight but to feel okay after the fight.</a:t>
            </a:r>
          </a:p>
        </p:txBody>
      </p:sp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Resilient</a:t>
            </a:r>
          </a:p>
        </p:txBody>
      </p:sp>
      <p:pic>
        <p:nvPicPr>
          <p:cNvPr id="32770" name="Picture 4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667000" y="1676400"/>
            <a:ext cx="3810000" cy="4114800"/>
          </a:xfrm>
        </p:spPr>
      </p:pic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resilient</a:t>
            </a:r>
          </a:p>
        </p:txBody>
      </p:sp>
      <p:sp>
        <p:nvSpPr>
          <p:cNvPr id="47111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    Jeans are so </a:t>
            </a:r>
            <a:r>
              <a:rPr lang="en-US" b="1" u="sng" smtClean="0"/>
              <a:t>resilient</a:t>
            </a:r>
            <a:r>
              <a:rPr lang="en-US" smtClean="0"/>
              <a:t> that when you wash them, they go back to their original size; that’s why they are tight when you first put them on.</a:t>
            </a:r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4654550" y="1982788"/>
          <a:ext cx="3797300" cy="4100512"/>
        </p:xfrm>
        <a:graphic>
          <a:graphicData uri="http://schemas.openxmlformats.org/presentationml/2006/ole">
            <p:oleObj spid="_x0000_s47109" name="Chart" r:id="rId3" imgW="3810000" imgH="4114800" progId="MSGraph.Chart.8">
              <p:embed followColorScheme="full"/>
            </p:oleObj>
          </a:graphicData>
        </a:graphic>
      </p:graphicFrame>
      <p:pic>
        <p:nvPicPr>
          <p:cNvPr id="47112" name="Picture 7" descr="jean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2109788"/>
            <a:ext cx="468630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400" b="1" smtClean="0"/>
              <a:t>irrevocable		resilient</a:t>
            </a:r>
          </a:p>
          <a:p>
            <a:pPr>
              <a:buFontTx/>
              <a:buNone/>
            </a:pPr>
            <a:r>
              <a:rPr lang="en-US" sz="4400" b="1" smtClean="0"/>
              <a:t>propensity		reverberate</a:t>
            </a:r>
          </a:p>
          <a:p>
            <a:pPr>
              <a:buFontTx/>
              <a:buNone/>
            </a:pPr>
            <a:r>
              <a:rPr lang="en-US" sz="4400" b="1" smtClean="0"/>
              <a:t>querulous		scurrilous</a:t>
            </a:r>
          </a:p>
          <a:p>
            <a:pPr>
              <a:buFontTx/>
              <a:buNone/>
            </a:pPr>
            <a:r>
              <a:rPr lang="en-US" sz="4400" b="1" smtClean="0"/>
              <a:t>remonstrate	sedulous</a:t>
            </a:r>
          </a:p>
          <a:p>
            <a:pPr>
              <a:buFontTx/>
              <a:buNone/>
            </a:pPr>
            <a:r>
              <a:rPr lang="en-US" sz="4400" b="1" smtClean="0"/>
              <a:t>repudiate		sleazy </a:t>
            </a:r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Reverberate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Definition: to re-echo, resound; to reflect or be reflected repeatedly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company logo demonstrates what </a:t>
            </a:r>
            <a:r>
              <a:rPr lang="en-US" b="1" u="sng" smtClean="0"/>
              <a:t>reverberate</a:t>
            </a:r>
            <a:r>
              <a:rPr lang="en-US" smtClean="0"/>
              <a:t> means.</a:t>
            </a:r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Reverberate</a:t>
            </a:r>
          </a:p>
        </p:txBody>
      </p:sp>
      <p:pic>
        <p:nvPicPr>
          <p:cNvPr id="49154" name="Picture 4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19400" y="1828800"/>
            <a:ext cx="3810000" cy="4114800"/>
          </a:xfrm>
        </p:spPr>
      </p:pic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reverberate</a:t>
            </a:r>
          </a:p>
        </p:txBody>
      </p:sp>
      <p:sp>
        <p:nvSpPr>
          <p:cNvPr id="50178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    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    Lines </a:t>
            </a:r>
            <a:r>
              <a:rPr lang="en-US" b="1" u="sng" smtClean="0"/>
              <a:t>reverberate</a:t>
            </a:r>
            <a:r>
              <a:rPr lang="en-US" smtClean="0"/>
              <a:t> in ever widening swirls in the rock.</a:t>
            </a:r>
          </a:p>
        </p:txBody>
      </p:sp>
      <p:sp>
        <p:nvSpPr>
          <p:cNvPr id="5017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0180" name="Picture 7" descr="rock-swirls-975358-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166938"/>
            <a:ext cx="4648200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scurrilous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Definition: coarsely abusive, vulgar or low (especially in language), foul-mouthed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man has a </a:t>
            </a:r>
            <a:r>
              <a:rPr lang="en-US" b="1" u="sng" smtClean="0"/>
              <a:t>scurrilous</a:t>
            </a:r>
            <a:r>
              <a:rPr lang="en-US" smtClean="0"/>
              <a:t> mouth, and it is embarrassing to his family.</a:t>
            </a:r>
          </a:p>
        </p:txBody>
      </p:sp>
    </p:spTree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Scurrilous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2971800" y="1600200"/>
          <a:ext cx="3473450" cy="4114800"/>
        </p:xfrm>
        <a:graphic>
          <a:graphicData uri="http://schemas.openxmlformats.org/presentationml/2006/ole">
            <p:oleObj spid="_x0000_s10244" name="Bitmap Image" r:id="rId3" imgW="3048426" imgH="3610479" progId="PBrush">
              <p:embed/>
            </p:oleObj>
          </a:graphicData>
        </a:graphic>
      </p:graphicFrame>
    </p:spTree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scurrilous</a:t>
            </a:r>
          </a:p>
        </p:txBody>
      </p:sp>
      <p:sp>
        <p:nvSpPr>
          <p:cNvPr id="54274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4275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   There were </a:t>
            </a:r>
            <a:r>
              <a:rPr lang="en-US" b="1" u="sng" smtClean="0"/>
              <a:t>scurrilous</a:t>
            </a:r>
            <a:r>
              <a:rPr lang="en-US" smtClean="0"/>
              <a:t> reports about the terms of the divorce settlement that Paul McCartney’s wife was demanding.</a:t>
            </a:r>
          </a:p>
        </p:txBody>
      </p:sp>
      <p:pic>
        <p:nvPicPr>
          <p:cNvPr id="54276" name="Picture 7" descr="mccartney_mills_narrowweb__200x2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9163" y="1828800"/>
            <a:ext cx="324643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Sedulous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Persistent, hard working, showing industry and determination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caller was so very </a:t>
            </a:r>
            <a:r>
              <a:rPr lang="en-US" b="1" u="sng" smtClean="0"/>
              <a:t>sedulous</a:t>
            </a:r>
            <a:r>
              <a:rPr lang="en-US" smtClean="0"/>
              <a:t> that she refused to hang up until she was allowed to talk to a company representative.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Sedulous</a:t>
            </a:r>
          </a:p>
        </p:txBody>
      </p:sp>
      <p:pic>
        <p:nvPicPr>
          <p:cNvPr id="56322" name="Picture 4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90800" y="1676400"/>
            <a:ext cx="3810000" cy="4114800"/>
          </a:xfrm>
        </p:spPr>
      </p:pic>
    </p:spTree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Sedulous</a:t>
            </a:r>
          </a:p>
        </p:txBody>
      </p:sp>
      <p:sp>
        <p:nvSpPr>
          <p:cNvPr id="57346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>
              <a:buFontTx/>
              <a:buNone/>
            </a:pPr>
            <a:r>
              <a:rPr lang="en-US" smtClean="0"/>
              <a:t>   The </a:t>
            </a:r>
            <a:r>
              <a:rPr lang="en-US" b="1" u="sng" smtClean="0"/>
              <a:t>sedulous</a:t>
            </a:r>
            <a:r>
              <a:rPr lang="en-US" smtClean="0"/>
              <a:t> student on the left will not only pass the course, but she will also do very well.</a:t>
            </a:r>
          </a:p>
        </p:txBody>
      </p:sp>
      <p:sp>
        <p:nvSpPr>
          <p:cNvPr id="57347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7348" name="Picture 7" descr="ispc030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424113"/>
            <a:ext cx="464820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Sleazy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Then or flimsy in texture; cheap; shoddy or inferior in quality or character; ethically low, mean, or disreputable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house was constructed in such a </a:t>
            </a:r>
            <a:r>
              <a:rPr lang="en-US" b="1" u="sng" smtClean="0"/>
              <a:t>sleazy</a:t>
            </a:r>
            <a:r>
              <a:rPr lang="en-US" smtClean="0"/>
              <a:t> fashion that it does not seem it will last long.</a:t>
            </a: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irrevocable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Definition:  incapable of being changed or called back; can not be </a:t>
            </a:r>
            <a:r>
              <a:rPr lang="en-US" i="1" smtClean="0"/>
              <a:t>revoked</a:t>
            </a:r>
            <a:r>
              <a:rPr lang="en-US" smtClean="0"/>
              <a:t>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Because the judge’s decision is final, many consider it </a:t>
            </a:r>
            <a:r>
              <a:rPr lang="en-US" b="1" u="sng" smtClean="0"/>
              <a:t>irrevocable</a:t>
            </a:r>
            <a:r>
              <a:rPr lang="en-US" smtClean="0"/>
              <a:t>. </a:t>
            </a: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1295400" y="41148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1447800" y="42672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Sleazy</a:t>
            </a:r>
          </a:p>
        </p:txBody>
      </p:sp>
      <p:pic>
        <p:nvPicPr>
          <p:cNvPr id="59394" name="Picture 4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90800" y="1752600"/>
            <a:ext cx="3810000" cy="4114800"/>
          </a:xfrm>
        </p:spPr>
      </p:pic>
    </p:spTree>
  </p:cSld>
  <p:clrMapOvr>
    <a:masterClrMapping/>
  </p:clrMapOvr>
  <p:transition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1143000"/>
          </a:xfrm>
        </p:spPr>
        <p:txBody>
          <a:bodyPr/>
          <a:lstStyle/>
          <a:p>
            <a:r>
              <a:rPr lang="en-US" smtClean="0"/>
              <a:t>Sleazy</a:t>
            </a:r>
          </a:p>
        </p:txBody>
      </p:sp>
      <p:sp>
        <p:nvSpPr>
          <p:cNvPr id="60418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041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i="1" smtClean="0"/>
              <a:t>    Mad </a:t>
            </a:r>
            <a:r>
              <a:rPr lang="en-US" smtClean="0"/>
              <a:t>magazine is known for its satire that lampoons </a:t>
            </a:r>
            <a:r>
              <a:rPr lang="en-US" u="sng" smtClean="0"/>
              <a:t>sleazy</a:t>
            </a:r>
            <a:r>
              <a:rPr lang="en-US" smtClean="0"/>
              <a:t> parts of our society such as certain politicians, television shows and films.</a:t>
            </a:r>
            <a:endParaRPr lang="en-US" i="1" smtClean="0"/>
          </a:p>
        </p:txBody>
      </p:sp>
      <p:pic>
        <p:nvPicPr>
          <p:cNvPr id="60420" name="Picture 7" descr="sleazy_rid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981200"/>
            <a:ext cx="32448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914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Irrevocable</a:t>
            </a:r>
          </a:p>
        </p:txBody>
      </p:sp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0574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irrevocable</a:t>
            </a:r>
          </a:p>
        </p:txBody>
      </p:sp>
      <p:sp>
        <p:nvSpPr>
          <p:cNvPr id="19458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945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   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   We have to watch what we say to others because words and their meanings are </a:t>
            </a:r>
            <a:r>
              <a:rPr lang="en-US" b="1" u="sng" smtClean="0"/>
              <a:t>irrevocable</a:t>
            </a:r>
            <a:r>
              <a:rPr lang="en-US" smtClean="0"/>
              <a:t>.</a:t>
            </a:r>
          </a:p>
        </p:txBody>
      </p:sp>
      <p:pic>
        <p:nvPicPr>
          <p:cNvPr id="19460" name="Picture 7" descr="talk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4648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propensity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Definition: a natural inclination or predilection toward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Since Michael Jordan has the natural ability the play basketball, he clearly has the </a:t>
            </a:r>
            <a:r>
              <a:rPr lang="en-US" b="1" u="sng" smtClean="0"/>
              <a:t>propensity</a:t>
            </a:r>
            <a:r>
              <a:rPr lang="en-US" smtClean="0"/>
              <a:t> for it, lucky for us!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1295400" y="41148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1905000" y="4572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Propensity</a:t>
            </a:r>
          </a:p>
        </p:txBody>
      </p:sp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8288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querulous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Definition: peevish, complaining, fretful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baby was so </a:t>
            </a:r>
            <a:r>
              <a:rPr lang="en-US" b="1" u="sng" smtClean="0"/>
              <a:t>querulous</a:t>
            </a:r>
            <a:r>
              <a:rPr lang="en-US" smtClean="0"/>
              <a:t> that we fed him and put him down for a nap.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Querulous</a:t>
            </a:r>
          </a:p>
        </p:txBody>
      </p:sp>
      <p:pic>
        <p:nvPicPr>
          <p:cNvPr id="23554" name="Picture 4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895600" y="1752600"/>
            <a:ext cx="3810000" cy="4114800"/>
          </a:xfrm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464</Words>
  <Application>Microsoft PowerPoint</Application>
  <PresentationFormat>On-screen Show (4:3)</PresentationFormat>
  <Paragraphs>82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Times New Roman</vt:lpstr>
      <vt:lpstr>Arial</vt:lpstr>
      <vt:lpstr>Calibri</vt:lpstr>
      <vt:lpstr>Default Design</vt:lpstr>
      <vt:lpstr>Chart</vt:lpstr>
      <vt:lpstr>Bitmap Image</vt:lpstr>
      <vt:lpstr>Vocabulary Level F  Unit 4  Part B </vt:lpstr>
      <vt:lpstr>Slide 2</vt:lpstr>
      <vt:lpstr>irrevocable</vt:lpstr>
      <vt:lpstr>Irrevocable</vt:lpstr>
      <vt:lpstr>irrevocable</vt:lpstr>
      <vt:lpstr>propensity</vt:lpstr>
      <vt:lpstr>Propensity</vt:lpstr>
      <vt:lpstr>querulous</vt:lpstr>
      <vt:lpstr>Querulous</vt:lpstr>
      <vt:lpstr>Slide 10</vt:lpstr>
      <vt:lpstr>remonstrate</vt:lpstr>
      <vt:lpstr>Remonstrate</vt:lpstr>
      <vt:lpstr>remonstrate</vt:lpstr>
      <vt:lpstr>repudiate</vt:lpstr>
      <vt:lpstr>Repudiate</vt:lpstr>
      <vt:lpstr>repudiate</vt:lpstr>
      <vt:lpstr>Resilient</vt:lpstr>
      <vt:lpstr>Resilient</vt:lpstr>
      <vt:lpstr>resilient</vt:lpstr>
      <vt:lpstr>Reverberate</vt:lpstr>
      <vt:lpstr>Reverberate</vt:lpstr>
      <vt:lpstr>reverberate</vt:lpstr>
      <vt:lpstr>scurrilous</vt:lpstr>
      <vt:lpstr>Scurrilous</vt:lpstr>
      <vt:lpstr>scurrilous</vt:lpstr>
      <vt:lpstr>Sedulous</vt:lpstr>
      <vt:lpstr>Sedulous</vt:lpstr>
      <vt:lpstr>Sedulous</vt:lpstr>
      <vt:lpstr>Sleazy</vt:lpstr>
      <vt:lpstr>Sleazy</vt:lpstr>
      <vt:lpstr>Sleazy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 Unit 4, 11-20 </dc:title>
  <dc:creator>Sean Salamone</dc:creator>
  <cp:lastModifiedBy>NPSD</cp:lastModifiedBy>
  <cp:revision>12</cp:revision>
  <dcterms:created xsi:type="dcterms:W3CDTF">2007-05-15T23:52:10Z</dcterms:created>
  <dcterms:modified xsi:type="dcterms:W3CDTF">2009-10-14T17:35:39Z</dcterms:modified>
</cp:coreProperties>
</file>